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301" r:id="rId11"/>
    <p:sldId id="292" r:id="rId12"/>
    <p:sldId id="291" r:id="rId13"/>
    <p:sldId id="283" r:id="rId14"/>
    <p:sldId id="284" r:id="rId15"/>
    <p:sldId id="285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1.png"/><Relationship Id="rId10" Type="http://schemas.openxmlformats.org/officeDocument/2006/relationships/image" Target="../media/image145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4.png"/><Relationship Id="rId7" Type="http://schemas.openxmlformats.org/officeDocument/2006/relationships/image" Target="../media/image8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92.png"/><Relationship Id="rId5" Type="http://schemas.openxmlformats.org/officeDocument/2006/relationships/image" Target="../media/image76.png"/><Relationship Id="rId10" Type="http://schemas.openxmlformats.org/officeDocument/2006/relationships/image" Target="../media/image91.png"/><Relationship Id="rId4" Type="http://schemas.openxmlformats.org/officeDocument/2006/relationships/image" Target="../media/image75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96140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2A0D03-61A4-812E-37FB-04A12722C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65" y="728027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BF47458-5739-BFB2-32D7-74BD01C3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47" y="2838542"/>
            <a:ext cx="2977537" cy="203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897" y="2512295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05AA4D-FE5F-ED68-360F-77600BDE2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531" y="28298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883303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54484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30F9066-6F26-2B09-740E-D95FB6F7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14" y="5037840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78EC2BA-81F4-862B-A23C-F68E33EF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017" y="5023038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DBAC89-A1ED-8D0F-0269-39D20A086A5D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183312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AB7B5E-BEE0-56F4-FD8B-E853E7BB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63" y="35045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11682FC-4BB1-33C1-BAB7-FFCBB5F0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15" y="500632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B1710A7-D273-F6E2-CC5B-BEF9BA57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518726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9BB651-C483-9D58-B816-538F5A00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675156"/>
            <a:ext cx="3013603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78" y="2331171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12A5D6-F0E4-0856-BF8C-9A262290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51" y="248425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476528B-B3FD-FF3B-C363-A84EE725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095" y="264789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BE8FBB8-D5ED-A1EE-2B5F-F2FADE12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9" y="4834830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B326D0B-143C-8483-F70E-E449CB1F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8" y="483867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2C1C432-92DF-A705-4B6F-4E7C0828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37" y="5004592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7948D6-EF93-595F-7426-E98F825B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209" y="4986425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1CC72A-E756-5FE0-3898-A6753C81FCA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F812381-66F9-3F2D-95E2-8ECCB2A9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29" y="722213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34C4F9C-C442-F47A-F01B-9F653CD7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18" y="255691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11DCEC-104F-54F2-A2CB-E95624802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1" y="92366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51A3F25-9BA2-C70C-C204-B63131EA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976" y="2575462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F7587-5457-7EFB-75A6-6B0571E0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286" y="274272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4869BC6-5E18-2E69-A32D-E582653D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285" y="4458788"/>
            <a:ext cx="3024581" cy="200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4122D5-0E32-AE0F-E142-C62210AB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595" y="4622333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AE88FFB-5275-7555-3D6A-1D8AAD51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46" y="2724178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0E7CE60-7737-9D02-8239-761EDE71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63" y="4420881"/>
            <a:ext cx="3024581" cy="200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DD29B3-90C4-E782-3921-2C36CC8B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67" y="459597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07F2CF-A136-6924-4B61-63B31F9C12B1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8DFD7BF-C884-4A00-770F-8C3DEF6C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43" y="983659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A2C2869-0B91-7845-29BB-C41ECE21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2957391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4E11AFC-D5EB-7251-3AB7-823CE5455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4848839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5CC971C-C2EC-0FA9-D28B-CAFCDB5B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33" y="2944482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84B44B7-3EE0-A287-CBE1-9E248EF33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33" y="4862955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133A97-600A-1638-4FD6-A2CAC97201EB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13764</TotalTime>
  <Words>570</Words>
  <Application>Microsoft Office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116</cp:revision>
  <dcterms:created xsi:type="dcterms:W3CDTF">2023-07-26T17:49:20Z</dcterms:created>
  <dcterms:modified xsi:type="dcterms:W3CDTF">2024-09-09T17:08:40Z</dcterms:modified>
</cp:coreProperties>
</file>